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7" r:id="rId4"/>
  </p:sldMasterIdLst>
  <p:notesMasterIdLst>
    <p:notesMasterId r:id="rId14"/>
  </p:notesMasterIdLst>
  <p:handoutMasterIdLst>
    <p:handoutMasterId r:id="rId15"/>
  </p:handoutMasterIdLst>
  <p:sldIdLst>
    <p:sldId id="258" r:id="rId5"/>
    <p:sldId id="336" r:id="rId6"/>
    <p:sldId id="335" r:id="rId7"/>
    <p:sldId id="340" r:id="rId8"/>
    <p:sldId id="337" r:id="rId9"/>
    <p:sldId id="338" r:id="rId10"/>
    <p:sldId id="339" r:id="rId11"/>
    <p:sldId id="341" r:id="rId12"/>
    <p:sldId id="34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01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6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91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430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56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35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33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942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9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4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6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07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4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5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3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3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8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844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verse.com/article/60711-smash-ultimate-terry-bogard-move-list-movese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na9O13Ts4kI?start=62&amp;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369EB9-8FD6-4786-AAC6-AA765C4BF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</a:blip>
          <a:srcRect b="12791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82845B-B696-4A61-B8EE-B2AE543E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4492576"/>
            <a:ext cx="10439399" cy="2759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93E292C-5050-463E-85E9-4F818CC8C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840525"/>
            <a:ext cx="10439400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158" y="3206285"/>
            <a:ext cx="9619488" cy="721040"/>
          </a:xfrm>
        </p:spPr>
        <p:txBody>
          <a:bodyPr>
            <a:normAutofit/>
          </a:bodyPr>
          <a:lstStyle/>
          <a:p>
            <a:r>
              <a:rPr lang="en-US" sz="4400"/>
              <a:t>Terry Bogard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984" y="3882730"/>
            <a:ext cx="9622662" cy="35661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Legendary Wolf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0E020CA-5146-477C-937D-F85C437B3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0583333" y="4493570"/>
            <a:ext cx="1605490" cy="2769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D871AC-2A5F-456F-8B2C-BDD49475B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0591801" y="2839803"/>
            <a:ext cx="1597024" cy="1660332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17A2-BCFB-4234-9750-5E241A2D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90DC5-1FCF-433F-9367-F64C37ED52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Tomas Marquez</a:t>
            </a:r>
          </a:p>
          <a:p>
            <a:pPr lvl="1"/>
            <a:r>
              <a:rPr lang="en-US" dirty="0"/>
              <a:t>Major: Game Design</a:t>
            </a:r>
          </a:p>
          <a:p>
            <a:pPr lvl="1"/>
            <a:r>
              <a:rPr lang="en-US" dirty="0"/>
              <a:t>Brand: Level Designer</a:t>
            </a:r>
          </a:p>
          <a:p>
            <a:pPr lvl="1"/>
            <a:r>
              <a:rPr lang="en-US" dirty="0"/>
              <a:t>Fun Fact: Cycled 70 miles in one 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80AF8-ED65-4AC1-98D6-16AD43558C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Brennen Cruz</a:t>
            </a:r>
          </a:p>
          <a:p>
            <a:pPr lvl="1"/>
            <a:r>
              <a:rPr lang="en-US" dirty="0"/>
              <a:t>Major: Game Design</a:t>
            </a:r>
          </a:p>
          <a:p>
            <a:pPr lvl="1"/>
            <a:r>
              <a:rPr lang="en-US" dirty="0"/>
              <a:t>Brand: Sound Designer</a:t>
            </a:r>
          </a:p>
          <a:p>
            <a:pPr lvl="1"/>
            <a:r>
              <a:rPr lang="en-US" dirty="0"/>
              <a:t>Fun Fact: Went to Germany over the summer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76641-18C3-4B2D-8AB9-1CD061B4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49" y="4060271"/>
            <a:ext cx="3303500" cy="2474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BE0D38-AFD8-4F30-922F-CDA556684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88" y="4060271"/>
            <a:ext cx="3303500" cy="247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Who is Terry?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E7144-242A-40FF-8352-26F18B73C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9249" y="555594"/>
            <a:ext cx="4592430" cy="57468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213312-4884-4468-982B-9DC3A6D3DCB4}"/>
              </a:ext>
            </a:extLst>
          </p:cNvPr>
          <p:cNvSpPr txBox="1"/>
          <p:nvPr/>
        </p:nvSpPr>
        <p:spPr>
          <a:xfrm>
            <a:off x="494950" y="2231954"/>
            <a:ext cx="522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protagonist of the </a:t>
            </a:r>
            <a:r>
              <a:rPr lang="en-US" i="1" dirty="0"/>
              <a:t>Fatal Fury </a:t>
            </a:r>
            <a:r>
              <a:rPr lang="en-US" dirty="0"/>
              <a:t>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appeared in every </a:t>
            </a:r>
            <a:r>
              <a:rPr lang="en-US" i="1" dirty="0"/>
              <a:t>Fatal Fury</a:t>
            </a:r>
            <a:r>
              <a:rPr lang="en-US" dirty="0"/>
              <a:t> and </a:t>
            </a:r>
            <a:r>
              <a:rPr lang="en-US" i="1" dirty="0"/>
              <a:t>King of Fighters</a:t>
            </a:r>
            <a:r>
              <a:rPr lang="en-US" dirty="0"/>
              <a:t> 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appeared in over 80 games over the past three decades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Designed after several Japanese stereotypes of American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Token good guy</a:t>
            </a:r>
          </a:p>
        </p:txBody>
      </p:sp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41F76-B53D-4AD9-BCAB-FD507A8D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849" y="643466"/>
            <a:ext cx="3846292" cy="5205943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>
                <a:solidFill>
                  <a:schemeClr val="accent1"/>
                </a:solidFill>
              </a:rPr>
              <a:t>Terry’s Backstory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31BDBE2F-6E1F-45BE-940C-8AEE5485C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786940"/>
            <a:ext cx="9613861" cy="3599316"/>
          </a:xfrm>
        </p:spPr>
        <p:txBody>
          <a:bodyPr>
            <a:normAutofit/>
          </a:bodyPr>
          <a:lstStyle/>
          <a:p>
            <a:r>
              <a:rPr lang="en-US" sz="2000" dirty="0"/>
              <a:t>Terry and his brother, Andy, were orphans raised on the streets</a:t>
            </a:r>
          </a:p>
          <a:p>
            <a:r>
              <a:rPr lang="en-US" sz="2000" dirty="0"/>
              <a:t>Eventually adopted by Jeff </a:t>
            </a:r>
            <a:r>
              <a:rPr lang="en-US" sz="2000" dirty="0" err="1"/>
              <a:t>Bogard</a:t>
            </a:r>
            <a:r>
              <a:rPr lang="en-US" sz="2000" dirty="0"/>
              <a:t> and raised in South Town</a:t>
            </a:r>
          </a:p>
          <a:p>
            <a:r>
              <a:rPr lang="en-US" sz="2000" dirty="0"/>
              <a:t>Jeff was killed by Geese Howard</a:t>
            </a:r>
          </a:p>
          <a:p>
            <a:r>
              <a:rPr lang="en-US" sz="2000" dirty="0"/>
              <a:t>Terry enters King of Fighters tournaments after improving martial arts skills</a:t>
            </a:r>
          </a:p>
          <a:p>
            <a:r>
              <a:rPr lang="en-US" sz="2000" dirty="0"/>
              <a:t>Terry accidently kills Geese</a:t>
            </a:r>
          </a:p>
          <a:p>
            <a:r>
              <a:rPr lang="en-US" sz="2000" dirty="0"/>
              <a:t>Terry adopts Geese’s son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C2C26CB-6FD2-4715-B919-350D76607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51" y="4529730"/>
            <a:ext cx="2223796" cy="23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A3D8-8D12-4EF5-8A29-71EE72C2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6FB51-7E5D-4D1F-800A-9DB7610EE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Terry Through the 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01D45A-9996-41A3-A638-F777793598F5}"/>
              </a:ext>
            </a:extLst>
          </p:cNvPr>
          <p:cNvSpPr/>
          <p:nvPr/>
        </p:nvSpPr>
        <p:spPr>
          <a:xfrm>
            <a:off x="254000" y="3213717"/>
            <a:ext cx="11684000" cy="12432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7053C-BE96-455F-B43D-1ABE6A6C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170856"/>
            <a:ext cx="11684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3032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19F5-9C04-4D84-B604-0C3804D0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 Moves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F9771-C41A-4259-966D-6D10D0488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50" y="4279456"/>
            <a:ext cx="3905250" cy="23812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1470FC-BF85-4AB3-B257-DE8CD61F8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5" y="2137401"/>
            <a:ext cx="7422992" cy="236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A16D0E-FDBF-45C6-B6DD-ED85F83F96EB}"/>
              </a:ext>
            </a:extLst>
          </p:cNvPr>
          <p:cNvSpPr txBox="1"/>
          <p:nvPr/>
        </p:nvSpPr>
        <p:spPr>
          <a:xfrm>
            <a:off x="327346" y="5468379"/>
            <a:ext cx="7155810" cy="64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https://www.inverse.com/article/60711-smash-ultimate-terry-bogard-move-list-moveset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C882-2B0E-4E9B-A41F-6074A86F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Cultural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1B18-E139-4A4D-AEC2-92AEF7E1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Frequently used as a mascot for SNK in crossover games, merchandising, and publicity</a:t>
            </a:r>
          </a:p>
          <a:p>
            <a:pPr marL="285750" indent="-285750"/>
            <a:r>
              <a:rPr lang="en-US" dirty="0"/>
              <a:t>The face of a game series that dominates the Latin American fighting game scene</a:t>
            </a:r>
          </a:p>
          <a:p>
            <a:pPr marL="285750" indent="-285750"/>
            <a:r>
              <a:rPr lang="en-US" dirty="0"/>
              <a:t>Is indirectly responsible for games such as Super Smash Bros.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91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ACE9-1DEA-40C9-B5B2-37A57E78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OKAY?!</a:t>
            </a:r>
          </a:p>
        </p:txBody>
      </p:sp>
      <p:pic>
        <p:nvPicPr>
          <p:cNvPr id="3" name="Online Media 2" title="Buster Wolf">
            <a:hlinkClick r:id="" action="ppaction://media"/>
            <a:extLst>
              <a:ext uri="{FF2B5EF4-FFF2-40B4-BE49-F238E27FC236}">
                <a16:creationId xmlns:a16="http://schemas.microsoft.com/office/drawing/2014/main" id="{A7775ADE-4270-46CF-B083-0DC6E4FD6C7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9251" y="2222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883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shade val="100000"/>
                <a:hueMod val="100000"/>
                <a:satMod val="110000"/>
                <a:lumMod val="79000"/>
                <a:lumOff val="21000"/>
              </a:schemeClr>
            </a:gs>
            <a:gs pos="100000">
              <a:schemeClr val="bg2">
                <a:shade val="78000"/>
                <a:hueMod val="44000"/>
                <a:satMod val="200000"/>
                <a:lumMod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1B45BD-D05B-47CB-97E5-994F293A1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BDE151-4F7A-4E95-939F-18B2F607C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8CECC5-F610-47D3-8082-17D5326269A3}"/>
              </a:ext>
            </a:extLst>
          </p:cNvPr>
          <p:cNvSpPr/>
          <p:nvPr/>
        </p:nvSpPr>
        <p:spPr>
          <a:xfrm>
            <a:off x="965200" y="643467"/>
            <a:ext cx="8133812" cy="3603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3E1E67-68B8-49AF-8DBA-E7E08CD3F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68225"/>
            <a:ext cx="12188824" cy="2289774"/>
          </a:xfrm>
          <a:prstGeom prst="rect">
            <a:avLst/>
          </a:prstGeom>
          <a:solidFill>
            <a:srgbClr val="181717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6FDE7C-B860-44EE-B294-C8358F7A8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3921" y="4568225"/>
            <a:ext cx="2764903" cy="22897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467454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0B8658-DE86-42E1-9D01-970FE6B6ABA5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Widescreen</PresentationFormat>
  <Paragraphs>33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Berlin</vt:lpstr>
      <vt:lpstr>Terry Bogard</vt:lpstr>
      <vt:lpstr>Who are we?</vt:lpstr>
      <vt:lpstr>Who is Terry?</vt:lpstr>
      <vt:lpstr>Terry’s Backstory</vt:lpstr>
      <vt:lpstr>PowerPoint Presentation</vt:lpstr>
      <vt:lpstr>Signature Moves</vt:lpstr>
      <vt:lpstr>Cultural Impacts</vt:lpstr>
      <vt:lpstr>ARE YOU OKAY?!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2019-11-26T06:16:05Z</dcterms:created>
  <dcterms:modified xsi:type="dcterms:W3CDTF">2019-11-26T06:16:35Z</dcterms:modified>
</cp:coreProperties>
</file>